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8"/>
  </p:notesMasterIdLst>
  <p:sldIdLst>
    <p:sldId id="256" r:id="rId2"/>
    <p:sldId id="259" r:id="rId3"/>
    <p:sldId id="266" r:id="rId4"/>
    <p:sldId id="263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6483DF-5A12-BDEE-3835-EADCB97916E0}" name="Rotondi, Debbie" initials="RD" userId="S::37324@educ.dpcdsb.org::b4dda1fc-c9a5-4e05-a87a-0f0252ffda9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isi, Luci" userId="S::25597@educ.dpcdsb.org::0fcf9dec-bbd8-4495-b818-0d6b06138c63" providerId="AD" clId="Web-{4BDAC58E-A5E2-B49B-1A74-1B121E090536}"/>
    <pc:docChg chg="modSld">
      <pc:chgData name="Loisi, Luci" userId="S::25597@educ.dpcdsb.org::0fcf9dec-bbd8-4495-b818-0d6b06138c63" providerId="AD" clId="Web-{4BDAC58E-A5E2-B49B-1A74-1B121E090536}" dt="2023-04-20T12:19:15.510" v="3" actId="20577"/>
      <pc:docMkLst>
        <pc:docMk/>
      </pc:docMkLst>
      <pc:sldChg chg="modSp delCm">
        <pc:chgData name="Loisi, Luci" userId="S::25597@educ.dpcdsb.org::0fcf9dec-bbd8-4495-b818-0d6b06138c63" providerId="AD" clId="Web-{4BDAC58E-A5E2-B49B-1A74-1B121E090536}" dt="2023-04-20T12:19:15.510" v="3" actId="20577"/>
        <pc:sldMkLst>
          <pc:docMk/>
          <pc:sldMk cId="3756594586" sldId="259"/>
        </pc:sldMkLst>
        <pc:spChg chg="mod">
          <ac:chgData name="Loisi, Luci" userId="S::25597@educ.dpcdsb.org::0fcf9dec-bbd8-4495-b818-0d6b06138c63" providerId="AD" clId="Web-{4BDAC58E-A5E2-B49B-1A74-1B121E090536}" dt="2023-04-20T12:17:51.290" v="0" actId="20577"/>
          <ac:spMkLst>
            <pc:docMk/>
            <pc:sldMk cId="3756594586" sldId="259"/>
            <ac:spMk id="5" creationId="{AB8F02A9-B89F-2947-3968-FBB642F1E423}"/>
          </ac:spMkLst>
        </pc:spChg>
        <pc:spChg chg="mod">
          <ac:chgData name="Loisi, Luci" userId="S::25597@educ.dpcdsb.org::0fcf9dec-bbd8-4495-b818-0d6b06138c63" providerId="AD" clId="Web-{4BDAC58E-A5E2-B49B-1A74-1B121E090536}" dt="2023-04-20T12:19:15.510" v="3" actId="20577"/>
          <ac:spMkLst>
            <pc:docMk/>
            <pc:sldMk cId="3756594586" sldId="259"/>
            <ac:spMk id="9" creationId="{5F295FE1-866B-D8DF-8844-CD758D0FE4C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oisi, Luci" userId="S::25597@educ.dpcdsb.org::0fcf9dec-bbd8-4495-b818-0d6b06138c63" providerId="AD" clId="Web-{4BDAC58E-A5E2-B49B-1A74-1B121E090536}" dt="2023-04-20T12:18:01.087" v="1"/>
              <pc2:cmMkLst xmlns:pc2="http://schemas.microsoft.com/office/powerpoint/2019/9/main/command">
                <pc:docMk/>
                <pc:sldMk cId="3756594586" sldId="259"/>
                <pc2:cmMk id="{48534245-9CC1-4BB1-A2B2-3C4DDE936E06}"/>
              </pc2:cmMkLst>
            </pc226:cmChg>
          </p:ext>
        </pc:extLst>
      </pc:sldChg>
    </pc:docChg>
  </pc:docChgLst>
  <pc:docChgLst>
    <pc:chgData name="Loisi, Luci" userId="0fcf9dec-bbd8-4495-b818-0d6b06138c63" providerId="ADAL" clId="{046472C1-9374-484C-9B1D-CC9035FC9B9A}"/>
    <pc:docChg chg="modSld">
      <pc:chgData name="Loisi, Luci" userId="0fcf9dec-bbd8-4495-b818-0d6b06138c63" providerId="ADAL" clId="{046472C1-9374-484C-9B1D-CC9035FC9B9A}" dt="2024-11-01T18:16:49.232" v="32" actId="14100"/>
      <pc:docMkLst>
        <pc:docMk/>
      </pc:docMkLst>
      <pc:sldChg chg="modSp mod">
        <pc:chgData name="Loisi, Luci" userId="0fcf9dec-bbd8-4495-b818-0d6b06138c63" providerId="ADAL" clId="{046472C1-9374-484C-9B1D-CC9035FC9B9A}" dt="2024-11-01T18:16:49.232" v="32" actId="14100"/>
        <pc:sldMkLst>
          <pc:docMk/>
          <pc:sldMk cId="3724784615" sldId="256"/>
        </pc:sldMkLst>
        <pc:spChg chg="mod">
          <ac:chgData name="Loisi, Luci" userId="0fcf9dec-bbd8-4495-b818-0d6b06138c63" providerId="ADAL" clId="{046472C1-9374-484C-9B1D-CC9035FC9B9A}" dt="2024-11-01T18:16:49.232" v="32" actId="14100"/>
          <ac:spMkLst>
            <pc:docMk/>
            <pc:sldMk cId="3724784615" sldId="256"/>
            <ac:spMk id="3" creationId="{0F318459-0A49-9CF5-D340-D7C3FA17866C}"/>
          </ac:spMkLst>
        </pc:spChg>
      </pc:sldChg>
    </pc:docChg>
  </pc:docChgLst>
  <pc:docChgLst>
    <pc:chgData name="Loisi, Luci" userId="S::25597@educ.dpcdsb.org::0fcf9dec-bbd8-4495-b818-0d6b06138c63" providerId="AD" clId="Web-{05E0C859-7EA1-7D5C-99B8-D8974AF32518}"/>
    <pc:docChg chg="modSld">
      <pc:chgData name="Loisi, Luci" userId="S::25597@educ.dpcdsb.org::0fcf9dec-bbd8-4495-b818-0d6b06138c63" providerId="AD" clId="Web-{05E0C859-7EA1-7D5C-99B8-D8974AF32518}" dt="2023-04-20T14:47:27.429" v="2" actId="20577"/>
      <pc:docMkLst>
        <pc:docMk/>
      </pc:docMkLst>
      <pc:sldChg chg="modSp">
        <pc:chgData name="Loisi, Luci" userId="S::25597@educ.dpcdsb.org::0fcf9dec-bbd8-4495-b818-0d6b06138c63" providerId="AD" clId="Web-{05E0C859-7EA1-7D5C-99B8-D8974AF32518}" dt="2023-04-20T14:47:27.429" v="2" actId="20577"/>
        <pc:sldMkLst>
          <pc:docMk/>
          <pc:sldMk cId="3756594586" sldId="259"/>
        </pc:sldMkLst>
        <pc:spChg chg="mod">
          <ac:chgData name="Loisi, Luci" userId="S::25597@educ.dpcdsb.org::0fcf9dec-bbd8-4495-b818-0d6b06138c63" providerId="AD" clId="Web-{05E0C859-7EA1-7D5C-99B8-D8974AF32518}" dt="2023-04-20T14:47:27.429" v="2" actId="20577"/>
          <ac:spMkLst>
            <pc:docMk/>
            <pc:sldMk cId="3756594586" sldId="259"/>
            <ac:spMk id="12" creationId="{81B244A2-7775-EE11-F70B-23A0FEE74F31}"/>
          </ac:spMkLst>
        </pc:spChg>
      </pc:sldChg>
    </pc:docChg>
  </pc:docChgLst>
  <pc:docChgLst>
    <pc:chgData name="Loisi, Luci" userId="S::25597@educ.dpcdsb.org::0fcf9dec-bbd8-4495-b818-0d6b06138c63" providerId="AD" clId="Web-{18A16486-DC50-CE08-4915-68A991F81A54}"/>
    <pc:docChg chg="modSld">
      <pc:chgData name="Loisi, Luci" userId="S::25597@educ.dpcdsb.org::0fcf9dec-bbd8-4495-b818-0d6b06138c63" providerId="AD" clId="Web-{18A16486-DC50-CE08-4915-68A991F81A54}" dt="2023-04-20T12:54:55.259" v="194" actId="20577"/>
      <pc:docMkLst>
        <pc:docMk/>
      </pc:docMkLst>
      <pc:sldChg chg="modSp delCm">
        <pc:chgData name="Loisi, Luci" userId="S::25597@educ.dpcdsb.org::0fcf9dec-bbd8-4495-b818-0d6b06138c63" providerId="AD" clId="Web-{18A16486-DC50-CE08-4915-68A991F81A54}" dt="2023-04-20T12:51:28.336" v="186" actId="20577"/>
        <pc:sldMkLst>
          <pc:docMk/>
          <pc:sldMk cId="3724784615" sldId="256"/>
        </pc:sldMkLst>
        <pc:spChg chg="mod">
          <ac:chgData name="Loisi, Luci" userId="S::25597@educ.dpcdsb.org::0fcf9dec-bbd8-4495-b818-0d6b06138c63" providerId="AD" clId="Web-{18A16486-DC50-CE08-4915-68A991F81A54}" dt="2023-04-20T12:51:28.336" v="186" actId="20577"/>
          <ac:spMkLst>
            <pc:docMk/>
            <pc:sldMk cId="3724784615" sldId="256"/>
            <ac:spMk id="4" creationId="{FCB752E1-7B01-8E87-784D-A73B6288CE7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oisi, Luci" userId="S::25597@educ.dpcdsb.org::0fcf9dec-bbd8-4495-b818-0d6b06138c63" providerId="AD" clId="Web-{18A16486-DC50-CE08-4915-68A991F81A54}" dt="2023-04-20T12:27:37.734" v="0"/>
              <pc2:cmMkLst xmlns:pc2="http://schemas.microsoft.com/office/powerpoint/2019/9/main/command">
                <pc:docMk/>
                <pc:sldMk cId="3724784615" sldId="256"/>
                <pc2:cmMk id="{94612931-A040-4983-ABF5-E01798C1760B}"/>
              </pc2:cmMkLst>
            </pc226:cmChg>
          </p:ext>
        </pc:extLst>
      </pc:sldChg>
      <pc:sldChg chg="modSp">
        <pc:chgData name="Loisi, Luci" userId="S::25597@educ.dpcdsb.org::0fcf9dec-bbd8-4495-b818-0d6b06138c63" providerId="AD" clId="Web-{18A16486-DC50-CE08-4915-68A991F81A54}" dt="2023-04-20T12:54:55.259" v="194" actId="20577"/>
        <pc:sldMkLst>
          <pc:docMk/>
          <pc:sldMk cId="3756594586" sldId="259"/>
        </pc:sldMkLst>
        <pc:spChg chg="mod">
          <ac:chgData name="Loisi, Luci" userId="S::25597@educ.dpcdsb.org::0fcf9dec-bbd8-4495-b818-0d6b06138c63" providerId="AD" clId="Web-{18A16486-DC50-CE08-4915-68A991F81A54}" dt="2023-04-20T12:54:55.259" v="194" actId="20577"/>
          <ac:spMkLst>
            <pc:docMk/>
            <pc:sldMk cId="3756594586" sldId="259"/>
            <ac:spMk id="12" creationId="{81B244A2-7775-EE11-F70B-23A0FEE74F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118A3-ED31-47D2-B3B3-E3C53BE23CE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64F31-A6A6-45D0-9F9C-F164B5876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2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FD07-88C2-4AD3-9713-0CC27114725D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10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BFA7-2EA1-458F-A52C-412B8160A948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2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A04-FA12-466E-941D-C13499F0ACD1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00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38FB-5E49-4C34-B2CB-1D55DCDBADBE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1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C8A63-30B4-4047-99BA-67732D56656D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8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341C-2DC7-4532-A9A5-CD1BE41643F1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7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7A13-0D34-4E8B-8153-E44C859915E5}" type="datetime1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6E72-B3A6-4ADD-860A-E642AE271058}" type="datetime1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D32F-FF28-46CC-9FFF-657361C454EC}" type="datetime1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8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4EF7-DC83-47BD-A3CF-43D59F7C59CC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20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AFCA-D812-413E-8664-1AAA590FDED2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68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89A97D-6552-4960-8AAA-9A8062F95368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88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commons.wikimedia.org/wiki/File:Instagram_logo_2016.sv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/Users/25597/Downloads/FSL%20Ontario%20Curriculum%20document.pdf" TargetMode="External"/><Relationship Id="rId3" Type="http://schemas.openxmlformats.org/officeDocument/2006/relationships/hyperlink" Target="http://C:/Users/25597/OneDrive%20-%20Dufferin-Peel%20Catholic%20District%20School%20Board/FSF1D%20&amp;%201P%20R&#233;vision-%20beginning%20of%20the%20semester/Les%20Pri&#232;res.pdf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25597\OneDrive%20-%20Dufferin-Peel%20Catholic%20District%20School%20Board\MODERNS\Screenshot%20of%20French%20certificate.png" TargetMode="External"/><Relationship Id="rId5" Type="http://schemas.openxmlformats.org/officeDocument/2006/relationships/hyperlink" Target="http://C:/Users/25597/OneDrive%20-%20Dufferin-Peel%20Catholic%20District%20School%20Board/MODERNS/Cafe%20au%20lait%20French%20Club/Poster%20for%20Cafe%20au%20lait%20club.png" TargetMode="External"/><Relationship Id="rId4" Type="http://schemas.openxmlformats.org/officeDocument/2006/relationships/hyperlink" Target="https://dpcdsborg-my.sharepoint.com/personal/25597_educ_dpcdsb_org/Documents/MODERNS/After%20school%20French%20help%20poster/After%20school%20French%20help%20poster.jpg?web=1" TargetMode="External"/><Relationship Id="rId9" Type="http://schemas.openxmlformats.org/officeDocument/2006/relationships/hyperlink" Target="http://C:/Users/25597/Downloads/FSL%20Ontario%20Curriculum%20document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z.ambafrance.org/17-good-reasons-to-learn-French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.cpf.ca/en/1-virtual-programs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pprendre.tv5monde.com/fr" TargetMode="External"/><Relationship Id="rId5" Type="http://schemas.openxmlformats.org/officeDocument/2006/relationships/hyperlink" Target="https://www.francaisfacile.com/" TargetMode="External"/><Relationship Id="rId4" Type="http://schemas.openxmlformats.org/officeDocument/2006/relationships/hyperlink" Target="mailto:matthias.ramirez@dpcdsb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B33E3-7508-1430-A8BF-ECC7F59D9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0036" y="1308820"/>
            <a:ext cx="5770080" cy="14150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4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Department of Modern Languages</a:t>
            </a:r>
            <a:br>
              <a:rPr lang="en-US" sz="4400">
                <a:latin typeface="Adobe Myungjo Std M" panose="02020600000000000000" pitchFamily="18" charset="-128"/>
                <a:ea typeface="Adobe Myungjo Std M" panose="02020600000000000000" pitchFamily="18" charset="-128"/>
              </a:rPr>
            </a:br>
            <a:endParaRPr lang="en-US" sz="4400">
              <a:latin typeface="Adobe Myungjo Std M" panose="02020600000000000000" pitchFamily="18" charset="-128"/>
              <a:ea typeface="Adobe Myungjo Std M" panose="02020600000000000000" pitchFamily="18" charset="-128"/>
            </a:endParaRPr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0" y="807728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0F318459-0A49-9CF5-D340-D7C3FA17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4407" y="3618029"/>
            <a:ext cx="5661956" cy="213507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/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Mme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Loisi (Department Head)</a:t>
            </a:r>
          </a:p>
          <a:p>
            <a:pPr indent="-228600"/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Mme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Martins</a:t>
            </a:r>
          </a:p>
          <a:p>
            <a:pPr indent="-228600"/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Mme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Rotondi</a:t>
            </a:r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indent="-228600"/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Mme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Steele</a:t>
            </a:r>
          </a:p>
          <a:p>
            <a:pPr indent="-228600"/>
            <a:endParaRPr lang="en-US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indent="-228600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E12ACA-7765-5643-573A-CAEF8E4E6A75}"/>
              </a:ext>
            </a:extLst>
          </p:cNvPr>
          <p:cNvSpPr txBox="1"/>
          <p:nvPr/>
        </p:nvSpPr>
        <p:spPr>
          <a:xfrm>
            <a:off x="6175904" y="2724020"/>
            <a:ext cx="4289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@</a:t>
            </a:r>
            <a:r>
              <a:rPr lang="en-US" sz="3200">
                <a:latin typeface="Adobe Fan Heiti Std B" panose="020B0700000000000000" pitchFamily="34" charset="-128"/>
                <a:ea typeface="Adobe Fan Heiti Std B" panose="020B0700000000000000" pitchFamily="34" charset="-128"/>
                <a:cs typeface="Arial" panose="020B0604020202020204" pitchFamily="34" charset="0"/>
              </a:rPr>
              <a:t>marcymesamis</a:t>
            </a:r>
            <a:endParaRPr lang="en-US" sz="32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F3A45126-E77B-472E-C410-BB390D96D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151592" y="2642355"/>
            <a:ext cx="597617" cy="5976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B752E1-7B01-8E87-784D-A73B6288CE72}"/>
              </a:ext>
            </a:extLst>
          </p:cNvPr>
          <p:cNvSpPr txBox="1"/>
          <p:nvPr/>
        </p:nvSpPr>
        <p:spPr>
          <a:xfrm>
            <a:off x="261258" y="181717"/>
            <a:ext cx="120147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/>
                <a:ea typeface="Adobe Heiti Std R"/>
                <a:cs typeface="Arial"/>
              </a:rPr>
              <a:t>“ Do not let any unwholesome talk come out of your mouths, but</a:t>
            </a:r>
            <a:r>
              <a:rPr lang="en-US" sz="1400" b="1">
                <a:solidFill>
                  <a:srgbClr val="000000"/>
                </a:solidFill>
                <a:latin typeface="Arial"/>
                <a:ea typeface="Adobe Heiti Std R"/>
              </a:rPr>
              <a:t> only what is helpful for building others up according to their needs, that it may benefit those who listen,” Ephesians</a:t>
            </a:r>
            <a:r>
              <a:rPr lang="en-US" sz="1400" b="1">
                <a:solidFill>
                  <a:srgbClr val="000000"/>
                </a:solidFill>
                <a:latin typeface="Arial"/>
                <a:ea typeface="Adobe Heiti Std R"/>
                <a:cs typeface="Arial"/>
              </a:rPr>
              <a:t> 4:29</a:t>
            </a:r>
            <a:endParaRPr lang="en-US" sz="1400" b="1">
              <a:latin typeface="Adobe Heiti Std R" panose="020B0400000000000000" pitchFamily="34" charset="-128"/>
              <a:ea typeface="Adobe Heiti Std R"/>
            </a:endParaRPr>
          </a:p>
        </p:txBody>
      </p:sp>
      <p:pic>
        <p:nvPicPr>
          <p:cNvPr id="10" name="Picture 9" descr="A picture containing text, athletic game, sport&#10;&#10;Description automatically generated">
            <a:extLst>
              <a:ext uri="{FF2B5EF4-FFF2-40B4-BE49-F238E27FC236}">
                <a16:creationId xmlns:a16="http://schemas.microsoft.com/office/drawing/2014/main" id="{4A489AC7-28E9-9B9C-72FB-6E9B2E6FD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5145" y="4695375"/>
            <a:ext cx="1895475" cy="1895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91E6CF-BAD6-8199-7141-2E4963DE08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2631" y="4962525"/>
            <a:ext cx="18954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78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1" y="777255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667CC1-88D8-400D-5FDE-6EDD6EDA3284}"/>
              </a:ext>
            </a:extLst>
          </p:cNvPr>
          <p:cNvSpPr txBox="1"/>
          <p:nvPr/>
        </p:nvSpPr>
        <p:spPr>
          <a:xfrm>
            <a:off x="5471886" y="609600"/>
            <a:ext cx="593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Click on the links below to access further information 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B8F02A9-B89F-2947-3968-FBB642F1E423}"/>
              </a:ext>
            </a:extLst>
          </p:cNvPr>
          <p:cNvSpPr/>
          <p:nvPr/>
        </p:nvSpPr>
        <p:spPr>
          <a:xfrm>
            <a:off x="4787526" y="1139050"/>
            <a:ext cx="3362178" cy="13675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ln/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Prayers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5F295FE1-866B-D8DF-8844-CD758D0FE4C9}"/>
              </a:ext>
            </a:extLst>
          </p:cNvPr>
          <p:cNvSpPr/>
          <p:nvPr/>
        </p:nvSpPr>
        <p:spPr>
          <a:xfrm>
            <a:off x="4834882" y="2700677"/>
            <a:ext cx="3628813" cy="125134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ln/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Extra help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81B244A2-7775-EE11-F70B-23A0FEE74F31}"/>
              </a:ext>
            </a:extLst>
          </p:cNvPr>
          <p:cNvSpPr/>
          <p:nvPr/>
        </p:nvSpPr>
        <p:spPr>
          <a:xfrm>
            <a:off x="8536138" y="2574275"/>
            <a:ext cx="3429434" cy="1408259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ln/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Caf</a:t>
            </a:r>
            <a:r>
              <a:rPr lang="en-US" sz="3200" b="1">
                <a:ln/>
                <a:solidFill>
                  <a:schemeClr val="tx1"/>
                </a:solidFill>
                <a:latin typeface="Gill Sans Nova" panose="020B0602020104020203" pitchFamily="34" charset="0"/>
                <a:ea typeface="Adobe Fan Heiti Std B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</a:t>
            </a:r>
            <a:r>
              <a:rPr lang="en-US" sz="3200" b="1">
                <a:ln/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au lait </a:t>
            </a:r>
            <a:r>
              <a:rPr lang="en-US" sz="3200" b="1">
                <a:ln/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</a:rPr>
              <a:t>   </a:t>
            </a:r>
            <a:endParaRPr lang="en-US" sz="3200" b="1">
              <a:ln/>
              <a:solidFill>
                <a:schemeClr val="tx1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B02DB8BD-FF01-5A34-9900-CF23D21B9473}"/>
              </a:ext>
            </a:extLst>
          </p:cNvPr>
          <p:cNvSpPr/>
          <p:nvPr/>
        </p:nvSpPr>
        <p:spPr>
          <a:xfrm>
            <a:off x="5092505" y="4050458"/>
            <a:ext cx="6313741" cy="1516211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  <a:hlinkClick r:id="rId6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French</a:t>
            </a:r>
            <a:r>
              <a:rPr lang="en-US" sz="3200" b="1"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certificate </a:t>
            </a:r>
            <a:r>
              <a:rPr lang="en-US" sz="1400" b="1"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(awarded to students, upon graduation, who have taken French throughout the four years of high school)</a:t>
            </a:r>
            <a:endParaRPr lang="en-US" sz="3200" b="1">
              <a:solidFill>
                <a:schemeClr val="tx1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080B35C-3602-46D3-A534-460F4F30D1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1274" y="5498675"/>
            <a:ext cx="2756860" cy="1486311"/>
          </a:xfrm>
          <a:prstGeom prst="rect">
            <a:avLst/>
          </a:prstGeom>
        </p:spPr>
      </p:pic>
      <p:sp>
        <p:nvSpPr>
          <p:cNvPr id="2" name="Cloud 1">
            <a:extLst>
              <a:ext uri="{FF2B5EF4-FFF2-40B4-BE49-F238E27FC236}">
                <a16:creationId xmlns:a16="http://schemas.microsoft.com/office/drawing/2014/main" id="{51E0C3D3-5D69-B04A-843C-A4761CB8DD7F}"/>
              </a:ext>
            </a:extLst>
          </p:cNvPr>
          <p:cNvSpPr/>
          <p:nvPr/>
        </p:nvSpPr>
        <p:spPr>
          <a:xfrm>
            <a:off x="8254784" y="1077369"/>
            <a:ext cx="3710788" cy="132819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dobe Fan Heiti Std B" panose="020B0700000000000000" pitchFamily="34" charset="-128"/>
                <a:ea typeface="Adobe Fan Heiti Std B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Ontario Curriculum</a:t>
            </a:r>
            <a:endParaRPr lang="en-US" sz="2800" b="1">
              <a:solidFill>
                <a:schemeClr val="tx1"/>
              </a:solidFill>
              <a:latin typeface="Adobe Fan Heiti Std B" panose="020B0700000000000000" pitchFamily="34" charset="-128"/>
              <a:ea typeface="Adobe Fan Heiti Std B"/>
              <a:hlinkClick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375659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1" y="777255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>
            <a:extLst>
              <a:ext uri="{FF2B5EF4-FFF2-40B4-BE49-F238E27FC236}">
                <a16:creationId xmlns:a16="http://schemas.microsoft.com/office/drawing/2014/main" id="{639BD730-CAE9-C21C-ED1D-AA90FE7D2A11}"/>
              </a:ext>
            </a:extLst>
          </p:cNvPr>
          <p:cNvSpPr/>
          <p:nvPr/>
        </p:nvSpPr>
        <p:spPr>
          <a:xfrm>
            <a:off x="5941254" y="58674"/>
            <a:ext cx="4937710" cy="1104743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266068-3E51-9624-7DE1-F9DBA856C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7208" y="135140"/>
            <a:ext cx="1296834" cy="129683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B49B584-2C51-5A9A-44B8-D7E0098239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771" y="4793516"/>
            <a:ext cx="1895475" cy="18954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A11A15-7346-B5D4-DC8A-036E5BFEE0B2}"/>
              </a:ext>
            </a:extLst>
          </p:cNvPr>
          <p:cNvSpPr txBox="1"/>
          <p:nvPr/>
        </p:nvSpPr>
        <p:spPr>
          <a:xfrm>
            <a:off x="4812239" y="3687543"/>
            <a:ext cx="69965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i="0">
                <a:solidFill>
                  <a:srgbClr val="181818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❝One language sets you in a corridor for life. Two languages open every door along the way.❞ Frank Smith</a:t>
            </a:r>
            <a:endParaRPr lang="en-US" sz="1600">
              <a:ea typeface="Adobe Fan Heiti Std B"/>
            </a:endParaRPr>
          </a:p>
        </p:txBody>
      </p:sp>
      <p:pic>
        <p:nvPicPr>
          <p:cNvPr id="9" name="Picture 10" descr="Map&#10;&#10;Description automatically generated">
            <a:extLst>
              <a:ext uri="{FF2B5EF4-FFF2-40B4-BE49-F238E27FC236}">
                <a16:creationId xmlns:a16="http://schemas.microsoft.com/office/drawing/2014/main" id="{0B759FBD-389E-478E-EEF7-719283A97C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9485" y="1245645"/>
            <a:ext cx="5107723" cy="219050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FABF27-3923-3A7F-5310-F3CE48519E09}"/>
              </a:ext>
            </a:extLst>
          </p:cNvPr>
          <p:cNvSpPr txBox="1"/>
          <p:nvPr/>
        </p:nvSpPr>
        <p:spPr>
          <a:xfrm>
            <a:off x="6540895" y="310522"/>
            <a:ext cx="41245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Why continue to study  French?</a:t>
            </a:r>
            <a:endParaRPr lang="en-US" sz="24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70B8D6-6224-9846-BE6B-6F8F68888F82}"/>
              </a:ext>
            </a:extLst>
          </p:cNvPr>
          <p:cNvSpPr txBox="1"/>
          <p:nvPr/>
        </p:nvSpPr>
        <p:spPr>
          <a:xfrm>
            <a:off x="4748153" y="2374730"/>
            <a:ext cx="69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6E849D-4838-F2AE-9D9F-BBDF17E2BB4A}"/>
              </a:ext>
            </a:extLst>
          </p:cNvPr>
          <p:cNvSpPr txBox="1"/>
          <p:nvPr/>
        </p:nvSpPr>
        <p:spPr>
          <a:xfrm>
            <a:off x="5018939" y="4585265"/>
            <a:ext cx="69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  <a:hlinkClick r:id="rId6"/>
              </a:rPr>
              <a:t>https://nz.ambafrance.org/17-good-reasons-to-learn-French</a:t>
            </a:r>
            <a: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680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1" y="777255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0F318459-0A49-9CF5-D340-D7C3FA17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3720" y="3140490"/>
            <a:ext cx="5770079" cy="303647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/>
            <a:endParaRPr lang="en-US"/>
          </a:p>
          <a:p>
            <a:pPr indent="-228600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766FB-B408-1581-15E3-0B1349B17533}"/>
              </a:ext>
            </a:extLst>
          </p:cNvPr>
          <p:cNvSpPr txBox="1"/>
          <p:nvPr/>
        </p:nvSpPr>
        <p:spPr>
          <a:xfrm>
            <a:off x="5206715" y="428483"/>
            <a:ext cx="646186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Useful resources :</a:t>
            </a:r>
          </a:p>
          <a:p>
            <a:r>
              <a:rPr lang="en-US" sz="1800" b="1" i="0">
                <a:solidFill>
                  <a:srgbClr val="1F3763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Free Virtual French Enrichment Programs from Canadian Parents for French -</a:t>
            </a:r>
          </a:p>
          <a:p>
            <a:endParaRPr lang="en-US" sz="1800" b="1" i="0">
              <a:solidFill>
                <a:srgbClr val="1F3763"/>
              </a:solidFill>
              <a:effectLst/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>
                <a:solidFill>
                  <a:srgbClr val="242424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Parents are invited to visit the Canadian Parents for French webpage on </a:t>
            </a:r>
            <a:r>
              <a:rPr lang="en-US" sz="1800" b="0" i="0" u="sng">
                <a:solidFill>
                  <a:srgbClr val="0563C1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  <a:hlinkClick r:id="rId3"/>
              </a:rPr>
              <a:t>free French virtual programs</a:t>
            </a:r>
            <a:r>
              <a:rPr lang="en-US" sz="1800" b="0" i="0">
                <a:solidFill>
                  <a:srgbClr val="242424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 to register their children. Registration for May will open to the public on </a:t>
            </a:r>
            <a:r>
              <a:rPr lang="en-US" sz="1800" b="1" i="0">
                <a:solidFill>
                  <a:srgbClr val="242424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Monday,</a:t>
            </a:r>
            <a:r>
              <a:rPr lang="en-US" sz="1800" b="0" i="0">
                <a:solidFill>
                  <a:srgbClr val="242424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 </a:t>
            </a:r>
            <a:r>
              <a:rPr lang="en-US" sz="1800" b="1" i="0">
                <a:solidFill>
                  <a:srgbClr val="242424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April 17, 2023.</a:t>
            </a:r>
            <a:endParaRPr lang="en-US" sz="1800" b="0" i="0">
              <a:solidFill>
                <a:srgbClr val="242424"/>
              </a:solidFill>
              <a:effectLst/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800" b="0" i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please contact </a:t>
            </a:r>
            <a:r>
              <a:rPr lang="en-US" sz="1800" b="0" i="0" u="sng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/>
              </a:rPr>
              <a:t>Matthias Ramirez</a:t>
            </a:r>
            <a:r>
              <a:rPr lang="en-US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Academic Consultant for French Language Programs. 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i="0">
                <a:solidFill>
                  <a:srgbClr val="999999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(</a:t>
            </a:r>
            <a:r>
              <a:rPr lang="en-US" b="1" i="0">
                <a:solidFill>
                  <a:srgbClr val="999999"/>
                </a:solidFill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Telephone: (905) 890-0708 ext. 24374)</a:t>
            </a:r>
            <a:endParaRPr lang="en-US" sz="1800" b="1" i="0">
              <a:solidFill>
                <a:srgbClr val="242424"/>
              </a:solidFill>
              <a:effectLst/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 sz="32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sz="2000" u="sng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Websites</a:t>
            </a:r>
            <a: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: </a:t>
            </a:r>
          </a:p>
          <a:p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  <a:hlinkClick r:id="rId5"/>
              </a:rPr>
              <a:t>https://www.francaisfacile.com/</a:t>
            </a:r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  <a:hlinkClick r:id="rId6"/>
              </a:rPr>
              <a:t>https://apprendre.tv5monde.com/fr</a:t>
            </a:r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6275EC7-D076-6164-E28F-085D50FDD58B}"/>
              </a:ext>
            </a:extLst>
          </p:cNvPr>
          <p:cNvSpPr/>
          <p:nvPr/>
        </p:nvSpPr>
        <p:spPr>
          <a:xfrm>
            <a:off x="4903930" y="0"/>
            <a:ext cx="7132293" cy="638089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C98FE6-BF23-6282-6211-0C9EA5ECC9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5123" y="4023813"/>
            <a:ext cx="2058679" cy="203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5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1" y="777255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0F318459-0A49-9CF5-D340-D7C3FA17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3720" y="3140490"/>
            <a:ext cx="5770079" cy="303647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/>
            <a:endParaRPr lang="en-US"/>
          </a:p>
          <a:p>
            <a:pPr indent="-228600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0A55EFE-D9F5-8A2D-98D3-874936677D41}"/>
              </a:ext>
            </a:extLst>
          </p:cNvPr>
          <p:cNvSpPr/>
          <p:nvPr/>
        </p:nvSpPr>
        <p:spPr>
          <a:xfrm>
            <a:off x="4858933" y="373461"/>
            <a:ext cx="7172959" cy="6017458"/>
          </a:xfrm>
          <a:prstGeom prst="roundRect">
            <a:avLst>
              <a:gd name="adj" fmla="val 153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541FAA-0A3A-69D0-CAA5-673A6120082F}"/>
              </a:ext>
            </a:extLst>
          </p:cNvPr>
          <p:cNvSpPr txBox="1"/>
          <p:nvPr/>
        </p:nvSpPr>
        <p:spPr>
          <a:xfrm>
            <a:off x="5335505" y="507354"/>
            <a:ext cx="6089307" cy="6745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u="sng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Instagram sites:</a:t>
            </a:r>
          </a:p>
          <a:p>
            <a:endParaRPr lang="en-US" i="0">
              <a:effectLst/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francaisavecpierre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encorefrenchlessons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lepetit_fle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frenchlessons.br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frenchacking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Pearl.mb</a:t>
            </a:r>
            <a:endParaRPr lang="en-US" b="0" i="0">
              <a:effectLst/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sz="2000" b="1" u="sng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Youtube</a:t>
            </a:r>
            <a:r>
              <a:rPr lang="en-US" sz="2000" b="1" u="sng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sites:</a:t>
            </a:r>
          </a:p>
          <a:p>
            <a:endParaRPr lang="en-US" b="1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French Mornings with Elisa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Easy French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My French Story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innerFrench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Français</a:t>
            </a: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avec Pierre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StreetFrench.org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Piece of French</a:t>
            </a:r>
            <a:br>
              <a:rPr lang="en-US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Guide to French Pronunciation</a:t>
            </a:r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539D71-621B-AF96-B0D6-8DF150E99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158" y="2703172"/>
            <a:ext cx="1661016" cy="9343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30D8C0-A013-957B-CEF8-F512573030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158" y="507354"/>
            <a:ext cx="1684147" cy="9488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03D038-29B2-6833-02AD-4CBCD1165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0687" y="4868905"/>
            <a:ext cx="18954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1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0DF6879D-715B-41D8-96EA-FECCA0789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8BC33BB-C2E0-EE74-AAD3-0DEFF7C7C8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6" r="8240"/>
          <a:stretch/>
        </p:blipFill>
        <p:spPr>
          <a:xfrm>
            <a:off x="838201" y="777255"/>
            <a:ext cx="3074384" cy="5242544"/>
          </a:xfrm>
          <a:custGeom>
            <a:avLst/>
            <a:gdLst/>
            <a:ahLst/>
            <a:cxnLst/>
            <a:rect l="l" t="t" r="r" b="b"/>
            <a:pathLst>
              <a:path w="3074384" h="5242544">
                <a:moveTo>
                  <a:pt x="1538017" y="0"/>
                </a:moveTo>
                <a:cubicBezTo>
                  <a:pt x="2386529" y="0"/>
                  <a:pt x="3074384" y="687856"/>
                  <a:pt x="3074384" y="1536369"/>
                </a:cubicBezTo>
                <a:lnTo>
                  <a:pt x="3074382" y="2196551"/>
                </a:lnTo>
                <a:cubicBezTo>
                  <a:pt x="3074383" y="2196560"/>
                  <a:pt x="3074383" y="2196568"/>
                  <a:pt x="3074384" y="2196577"/>
                </a:cubicBezTo>
                <a:lnTo>
                  <a:pt x="3074380" y="4128973"/>
                </a:lnTo>
                <a:lnTo>
                  <a:pt x="3074384" y="4128973"/>
                </a:lnTo>
                <a:lnTo>
                  <a:pt x="3074384" y="5242544"/>
                </a:lnTo>
                <a:lnTo>
                  <a:pt x="0" y="5242544"/>
                </a:lnTo>
                <a:lnTo>
                  <a:pt x="0" y="4128973"/>
                </a:lnTo>
                <a:lnTo>
                  <a:pt x="1646" y="4128973"/>
                </a:lnTo>
                <a:lnTo>
                  <a:pt x="1647" y="1536369"/>
                </a:lnTo>
                <a:cubicBezTo>
                  <a:pt x="1647" y="687856"/>
                  <a:pt x="689503" y="0"/>
                  <a:pt x="1538017" y="0"/>
                </a:cubicBezTo>
                <a:close/>
              </a:path>
            </a:pathLst>
          </a:custGeom>
        </p:spPr>
      </p:pic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7882FDDB-12BA-4531-A762-4803DABD6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815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0F318459-0A49-9CF5-D340-D7C3FA17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3720" y="3140490"/>
            <a:ext cx="5770079" cy="303647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/>
            <a:endParaRPr lang="en-US"/>
          </a:p>
          <a:p>
            <a:pPr indent="-228600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766FB-B408-1581-15E3-0B1349B17533}"/>
              </a:ext>
            </a:extLst>
          </p:cNvPr>
          <p:cNvSpPr txBox="1"/>
          <p:nvPr/>
        </p:nvSpPr>
        <p:spPr>
          <a:xfrm>
            <a:off x="5237826" y="1384017"/>
            <a:ext cx="64618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Podcasts</a:t>
            </a:r>
            <a:r>
              <a:rPr lang="en-US" sz="2000" b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:</a:t>
            </a:r>
          </a:p>
          <a:p>
            <a:endParaRPr lang="en-US" sz="2000" b="1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News in slow French (Intermediate)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News in slow French ( advanced)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Coffee break French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La </a:t>
            </a:r>
            <a:r>
              <a:rPr lang="en-US" sz="2000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french</a:t>
            </a: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etiquette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TED culture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InnerFrench</a:t>
            </a:r>
            <a:br>
              <a:rPr lang="en-US" sz="200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</a:b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CBC </a:t>
            </a:r>
            <a:r>
              <a:rPr lang="en-US" sz="2000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en</a:t>
            </a:r>
            <a:r>
              <a:rPr lang="en-US" sz="2000" b="0" i="0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sz="2000" b="0" i="0" err="1">
                <a:effectLst/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francais</a:t>
            </a:r>
            <a:endParaRPr lang="en-US" sz="2000" b="1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  <a:p>
            <a:endParaRPr lang="en-US" sz="200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6275EC7-D076-6164-E28F-085D50FDD58B}"/>
              </a:ext>
            </a:extLst>
          </p:cNvPr>
          <p:cNvSpPr/>
          <p:nvPr/>
        </p:nvSpPr>
        <p:spPr>
          <a:xfrm>
            <a:off x="4881513" y="140677"/>
            <a:ext cx="7132293" cy="6380893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756F88-E66D-6034-5EB9-14CB976CC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7929" y="1269922"/>
            <a:ext cx="984123" cy="58864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DF37180-6740-B7C1-0DD8-C8427F949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773" y="3039405"/>
            <a:ext cx="3080824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84826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6ADC1CD49B9F459745FC49352FAE50" ma:contentTypeVersion="3" ma:contentTypeDescription="Create a new document." ma:contentTypeScope="" ma:versionID="d74cb9603d77c1165fa7214e988b12ad">
  <xsd:schema xmlns:xsd="http://www.w3.org/2001/XMLSchema" xmlns:xs="http://www.w3.org/2001/XMLSchema" xmlns:p="http://schemas.microsoft.com/office/2006/metadata/properties" xmlns:ns1="http://schemas.microsoft.com/sharepoint/v3" xmlns:ns2="eab06dac-816c-457e-aa09-48349db7cff1" targetNamespace="http://schemas.microsoft.com/office/2006/metadata/properties" ma:root="true" ma:fieldsID="b721062f0507bb37d19883a79fe185cf" ns1:_="" ns2:_="">
    <xsd:import namespace="http://schemas.microsoft.com/sharepoint/v3"/>
    <xsd:import namespace="eab06dac-816c-457e-aa09-48349db7cff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b06dac-816c-457e-aa09-48349db7cff1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Year xmlns="eab06dac-816c-457e-aa09-48349db7cff1" xsi:nil="true"/>
    <Month xmlns="eab06dac-816c-457e-aa09-48349db7cff1" xsi:nil="true"/>
  </documentManagement>
</p:properties>
</file>

<file path=customXml/itemProps1.xml><?xml version="1.0" encoding="utf-8"?>
<ds:datastoreItem xmlns:ds="http://schemas.openxmlformats.org/officeDocument/2006/customXml" ds:itemID="{DE089AA3-D577-4CA6-A03F-9116F8644892}"/>
</file>

<file path=customXml/itemProps2.xml><?xml version="1.0" encoding="utf-8"?>
<ds:datastoreItem xmlns:ds="http://schemas.openxmlformats.org/officeDocument/2006/customXml" ds:itemID="{BAF2C17F-1CA3-4A56-AE0F-AECEAC9CFBDC}"/>
</file>

<file path=customXml/itemProps3.xml><?xml version="1.0" encoding="utf-8"?>
<ds:datastoreItem xmlns:ds="http://schemas.openxmlformats.org/officeDocument/2006/customXml" ds:itemID="{55E14326-604E-4236-8318-7669E3541A7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Adobe Fan Heiti Std B</vt:lpstr>
      <vt:lpstr>Adobe Heiti Std R</vt:lpstr>
      <vt:lpstr>Adobe Myungjo Std M</vt:lpstr>
      <vt:lpstr>Arial</vt:lpstr>
      <vt:lpstr>Calibri</vt:lpstr>
      <vt:lpstr>Felix Titling</vt:lpstr>
      <vt:lpstr>Gill Sans Nova</vt:lpstr>
      <vt:lpstr>Goudy Old Style</vt:lpstr>
      <vt:lpstr>ArchwayVTI</vt:lpstr>
      <vt:lpstr>Department of Modern Languages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Languages Department</dc:title>
  <dc:creator>Loisi, Luci</dc:creator>
  <cp:lastModifiedBy>Loisi, Luci</cp:lastModifiedBy>
  <cp:revision>1</cp:revision>
  <dcterms:created xsi:type="dcterms:W3CDTF">2023-04-03T14:16:55Z</dcterms:created>
  <dcterms:modified xsi:type="dcterms:W3CDTF">2024-11-01T18:16:54Z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0x0101004F6ADC1CD49B9F459745FC49352FAE50</vt:lpwstr>
  </property>
</Properties>
</file>